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5B9A-1BC8-4E4E-A4DB-A563C52598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8637EA-3F9E-4E6D-B053-C700631ACB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86C3F-D488-4C76-A959-3E30D2E17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FE89A-43A0-43C2-8FE9-5A91BDE3B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3F438-CEA4-4F7F-BEA9-54AE626B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12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424E9-76BC-4B79-9227-0928525E1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C617A-D71B-404A-A247-CBFE84FF76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8B599-64F4-4410-A343-E0BF432D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12A6F-E89A-422E-828D-277ED4ABE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548B0-81EA-4153-BA44-982E58826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732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2A59F-AFFC-45A3-B1C7-261C3627B9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73D96-2D19-4397-9BB6-B9A12B933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3444F-6DA5-49DE-8A21-29AC0EAC3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A48ED-DA42-4430-96D6-FBEF2E536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7A56D-8BD3-485B-BBF5-E19E963C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6198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9C641-4238-4A76-8100-1206BB29F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7D675-033E-47BE-B547-44AA34399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53089-718E-46CB-BACF-E2C51ED7B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CA48B-1CBF-4730-A7FB-06FC8A45C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BB901-4B46-4B8F-BD27-190373079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76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0457-AA62-4A06-B690-35CB5098E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DFE09-3D8D-4520-8168-7A7E5434C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A4D5E-8B4E-4ADE-9A0B-EDD12F2FF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53AA5-2688-4DFC-BED4-0E9C8778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B4D7B-C8B9-4584-8CD3-3FAA81902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0173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FD00-9D34-44E1-B48E-B06925BB2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5EA73-D951-4C6F-902A-BA3F3F096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17B66-80F1-437E-ABAC-F2209B52E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0430C-6A45-4199-81D1-8EDA8C20C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3D15E-E10F-4E62-BD9C-E40832272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16FF2-4405-4B0D-BEBB-F3C176466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874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72059-B7CF-4782-ADBE-83F608634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A6BEE-A3F4-460F-9B32-28CCF7E04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4884D-7CE9-420D-8E5C-FA36221B2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730F1-E569-47E3-B970-467C939CE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C302F-EDD4-4B54-8FD8-AD28C18B51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34C1BC-12B8-4CAE-A4FE-2F0FA271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39676E-E24A-46BE-8372-7E100928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A0B91E-BEDB-479D-9120-1109688B5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567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25C42-20AB-4941-925B-DD38015A4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C1862-BFE8-4FEF-886F-E6E988E69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06FA6F-7BAD-4423-ACFD-5A6688F9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09DE3A-E700-4D09-BB7A-4D57CF3A0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456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14C90-6AB5-474F-AEA0-9E865F54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AC09D-0F7F-4DE3-875C-7530F7F55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C52D8-A11C-4F6A-8A39-0A384AAE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41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E59C6-D19F-43E9-9971-ED08041A6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8DD9-36AF-4585-8580-DEA1CF700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185D4A-FB4D-4C1F-9285-42F73FD23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95135-DECE-4FF7-A045-2A7AF6FC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8B5EA-3CA2-4111-9BD9-2F241CCC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0A4AA-5E85-40D0-A4CD-BA7515C68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026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98C72-265A-4623-BA6D-0EE35EF79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B5A38D-D427-4D6E-A4E2-7D88A1BF0A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4D073-D5E6-4C2B-A6B5-1424E9DCE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65F67-DCA0-473D-B245-93CE2D57F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B39BB-7FEF-4435-87EB-F480B5BA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1E9CF-EF24-402D-8B75-C3704F8D7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265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1CB44-5FB8-4A0F-B2E1-E4C06AC8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ACF9C-5420-4CD9-A179-5E6B8D85C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655C2-F6B7-4EEF-8E73-E8A2058985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387B8-AFBF-46C7-9BC8-D279D8B54DFC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4C97B-52B7-4A4B-BC72-07F16E4A21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EDC2B-3DB0-4055-A001-CD2BA99D8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4751F-7750-43A2-B261-24DE97B6D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274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7129DA9-32BE-4347-BEEF-6B94E5EA26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3750" y="819150"/>
            <a:ext cx="55245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3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6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Breesha Foxton</dc:creator>
  <cp:lastModifiedBy>Breesha Foxton</cp:lastModifiedBy>
  <cp:revision>5</cp:revision>
  <dcterms:created xsi:type="dcterms:W3CDTF">2020-12-06T23:35:15Z</dcterms:created>
  <dcterms:modified xsi:type="dcterms:W3CDTF">2020-12-07T00:25:01Z</dcterms:modified>
</cp:coreProperties>
</file>

<file path=docProps/thumbnail.jpeg>
</file>